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0" r:id="rId3"/>
    <p:sldId id="260" r:id="rId4"/>
    <p:sldId id="259" r:id="rId5"/>
    <p:sldId id="266" r:id="rId6"/>
    <p:sldId id="269" r:id="rId7"/>
    <p:sldId id="264" r:id="rId8"/>
    <p:sldId id="257" r:id="rId9"/>
    <p:sldId id="271" r:id="rId10"/>
    <p:sldId id="267" r:id="rId11"/>
  </p:sldIdLst>
  <p:sldSz cx="12192000" cy="6858000"/>
  <p:notesSz cx="6858000" cy="9144000"/>
  <p:embeddedFontLst>
    <p:embeddedFont>
      <p:font typeface="Inter" panose="020B0604020202020204" charset="0"/>
      <p:regular r:id="rId12"/>
      <p:bold r:id="rId13"/>
    </p:embeddedFont>
    <p:embeddedFont>
      <p:font typeface="Inter SemiBold" panose="020B0604020202020204" charset="0"/>
      <p:bold r:id="rId14"/>
    </p:embeddedFont>
    <p:embeddedFont>
      <p:font typeface="Super Mario 256" pitchFamily="2" charset="0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920" userDrawn="1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pos="7296" userDrawn="1">
          <p15:clr>
            <a:srgbClr val="A4A3A4"/>
          </p15:clr>
        </p15:guide>
        <p15:guide id="5" orient="horz" pos="288" userDrawn="1">
          <p15:clr>
            <a:srgbClr val="A4A3A4"/>
          </p15:clr>
        </p15:guide>
        <p15:guide id="6" orient="horz" pos="4032" userDrawn="1">
          <p15:clr>
            <a:srgbClr val="A4A3A4"/>
          </p15:clr>
        </p15:guide>
        <p15:guide id="7" pos="5768" userDrawn="1">
          <p15:clr>
            <a:srgbClr val="A4A3A4"/>
          </p15:clr>
        </p15:guide>
        <p15:guide id="8" orient="horz" pos="2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9147"/>
    <a:srgbClr val="C11919"/>
    <a:srgbClr val="1E3C1B"/>
    <a:srgbClr val="C9D9EE"/>
    <a:srgbClr val="A2190F"/>
    <a:srgbClr val="A81010"/>
    <a:srgbClr val="7B0D0C"/>
    <a:srgbClr val="01ED0C"/>
    <a:srgbClr val="049AEE"/>
    <a:srgbClr val="FFDB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06" autoAdjust="0"/>
    <p:restoredTop sz="96283" autoAdjust="0"/>
  </p:normalViewPr>
  <p:slideViewPr>
    <p:cSldViewPr snapToGrid="0" showGuides="1">
      <p:cViewPr varScale="1">
        <p:scale>
          <a:sx n="111" d="100"/>
          <a:sy n="111" d="100"/>
        </p:scale>
        <p:origin x="108" y="300"/>
      </p:cViewPr>
      <p:guideLst>
        <p:guide pos="1920"/>
        <p:guide pos="384"/>
        <p:guide pos="7296"/>
        <p:guide orient="horz" pos="288"/>
        <p:guide orient="horz" pos="4032"/>
        <p:guide pos="5768"/>
        <p:guide orient="horz" pos="297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6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2574DBB-7AE1-FD9C-854F-8382FF0485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3648075"/>
            <a:ext cx="1876425" cy="1876425"/>
          </a:xfrm>
          <a:custGeom>
            <a:avLst/>
            <a:gdLst>
              <a:gd name="connsiteX0" fmla="*/ 160341 w 1876425"/>
              <a:gd name="connsiteY0" fmla="*/ 0 h 1876425"/>
              <a:gd name="connsiteX1" fmla="*/ 1716084 w 1876425"/>
              <a:gd name="connsiteY1" fmla="*/ 0 h 1876425"/>
              <a:gd name="connsiteX2" fmla="*/ 1876425 w 1876425"/>
              <a:gd name="connsiteY2" fmla="*/ 160341 h 1876425"/>
              <a:gd name="connsiteX3" fmla="*/ 1876425 w 1876425"/>
              <a:gd name="connsiteY3" fmla="*/ 1716084 h 1876425"/>
              <a:gd name="connsiteX4" fmla="*/ 1716084 w 1876425"/>
              <a:gd name="connsiteY4" fmla="*/ 1876425 h 1876425"/>
              <a:gd name="connsiteX5" fmla="*/ 160341 w 1876425"/>
              <a:gd name="connsiteY5" fmla="*/ 1876425 h 1876425"/>
              <a:gd name="connsiteX6" fmla="*/ 0 w 1876425"/>
              <a:gd name="connsiteY6" fmla="*/ 1716084 h 1876425"/>
              <a:gd name="connsiteX7" fmla="*/ 0 w 1876425"/>
              <a:gd name="connsiteY7" fmla="*/ 160341 h 1876425"/>
              <a:gd name="connsiteX8" fmla="*/ 160341 w 1876425"/>
              <a:gd name="connsiteY8" fmla="*/ 0 h 187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6425" h="1876425">
                <a:moveTo>
                  <a:pt x="160341" y="0"/>
                </a:moveTo>
                <a:lnTo>
                  <a:pt x="1716084" y="0"/>
                </a:lnTo>
                <a:cubicBezTo>
                  <a:pt x="1804638" y="0"/>
                  <a:pt x="1876425" y="71787"/>
                  <a:pt x="1876425" y="160341"/>
                </a:cubicBezTo>
                <a:lnTo>
                  <a:pt x="1876425" y="1716084"/>
                </a:lnTo>
                <a:cubicBezTo>
                  <a:pt x="1876425" y="1804638"/>
                  <a:pt x="1804638" y="1876425"/>
                  <a:pt x="1716084" y="1876425"/>
                </a:cubicBezTo>
                <a:lnTo>
                  <a:pt x="160341" y="1876425"/>
                </a:lnTo>
                <a:cubicBezTo>
                  <a:pt x="71787" y="1876425"/>
                  <a:pt x="0" y="1804638"/>
                  <a:pt x="0" y="1716084"/>
                </a:cubicBezTo>
                <a:lnTo>
                  <a:pt x="0" y="160341"/>
                </a:lnTo>
                <a:cubicBezTo>
                  <a:pt x="0" y="71787"/>
                  <a:pt x="71787" y="0"/>
                  <a:pt x="1603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010EEA9-F38D-01BA-7D4C-8550973AC1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83694" y="3648075"/>
            <a:ext cx="1876425" cy="1876425"/>
          </a:xfrm>
          <a:custGeom>
            <a:avLst/>
            <a:gdLst>
              <a:gd name="connsiteX0" fmla="*/ 160341 w 1876425"/>
              <a:gd name="connsiteY0" fmla="*/ 0 h 1876425"/>
              <a:gd name="connsiteX1" fmla="*/ 1716084 w 1876425"/>
              <a:gd name="connsiteY1" fmla="*/ 0 h 1876425"/>
              <a:gd name="connsiteX2" fmla="*/ 1876425 w 1876425"/>
              <a:gd name="connsiteY2" fmla="*/ 160341 h 1876425"/>
              <a:gd name="connsiteX3" fmla="*/ 1876425 w 1876425"/>
              <a:gd name="connsiteY3" fmla="*/ 1716084 h 1876425"/>
              <a:gd name="connsiteX4" fmla="*/ 1716084 w 1876425"/>
              <a:gd name="connsiteY4" fmla="*/ 1876425 h 1876425"/>
              <a:gd name="connsiteX5" fmla="*/ 160341 w 1876425"/>
              <a:gd name="connsiteY5" fmla="*/ 1876425 h 1876425"/>
              <a:gd name="connsiteX6" fmla="*/ 0 w 1876425"/>
              <a:gd name="connsiteY6" fmla="*/ 1716084 h 1876425"/>
              <a:gd name="connsiteX7" fmla="*/ 0 w 1876425"/>
              <a:gd name="connsiteY7" fmla="*/ 160341 h 1876425"/>
              <a:gd name="connsiteX8" fmla="*/ 160341 w 1876425"/>
              <a:gd name="connsiteY8" fmla="*/ 0 h 187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6425" h="1876425">
                <a:moveTo>
                  <a:pt x="160341" y="0"/>
                </a:moveTo>
                <a:lnTo>
                  <a:pt x="1716084" y="0"/>
                </a:lnTo>
                <a:cubicBezTo>
                  <a:pt x="1804638" y="0"/>
                  <a:pt x="1876425" y="71787"/>
                  <a:pt x="1876425" y="160341"/>
                </a:cubicBezTo>
                <a:lnTo>
                  <a:pt x="1876425" y="1716084"/>
                </a:lnTo>
                <a:cubicBezTo>
                  <a:pt x="1876425" y="1804638"/>
                  <a:pt x="1804638" y="1876425"/>
                  <a:pt x="1716084" y="1876425"/>
                </a:cubicBezTo>
                <a:lnTo>
                  <a:pt x="160341" y="1876425"/>
                </a:lnTo>
                <a:cubicBezTo>
                  <a:pt x="71787" y="1876425"/>
                  <a:pt x="0" y="1804638"/>
                  <a:pt x="0" y="1716084"/>
                </a:cubicBezTo>
                <a:lnTo>
                  <a:pt x="0" y="160341"/>
                </a:lnTo>
                <a:cubicBezTo>
                  <a:pt x="0" y="71787"/>
                  <a:pt x="71787" y="0"/>
                  <a:pt x="1603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478B428-D6F9-67C7-5849-27B46A0F64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60808" y="3648075"/>
            <a:ext cx="1876425" cy="1876425"/>
          </a:xfrm>
          <a:custGeom>
            <a:avLst/>
            <a:gdLst>
              <a:gd name="connsiteX0" fmla="*/ 160341 w 1876425"/>
              <a:gd name="connsiteY0" fmla="*/ 0 h 1876425"/>
              <a:gd name="connsiteX1" fmla="*/ 1716084 w 1876425"/>
              <a:gd name="connsiteY1" fmla="*/ 0 h 1876425"/>
              <a:gd name="connsiteX2" fmla="*/ 1876425 w 1876425"/>
              <a:gd name="connsiteY2" fmla="*/ 160341 h 1876425"/>
              <a:gd name="connsiteX3" fmla="*/ 1876425 w 1876425"/>
              <a:gd name="connsiteY3" fmla="*/ 1716084 h 1876425"/>
              <a:gd name="connsiteX4" fmla="*/ 1716084 w 1876425"/>
              <a:gd name="connsiteY4" fmla="*/ 1876425 h 1876425"/>
              <a:gd name="connsiteX5" fmla="*/ 160341 w 1876425"/>
              <a:gd name="connsiteY5" fmla="*/ 1876425 h 1876425"/>
              <a:gd name="connsiteX6" fmla="*/ 0 w 1876425"/>
              <a:gd name="connsiteY6" fmla="*/ 1716084 h 1876425"/>
              <a:gd name="connsiteX7" fmla="*/ 0 w 1876425"/>
              <a:gd name="connsiteY7" fmla="*/ 160341 h 1876425"/>
              <a:gd name="connsiteX8" fmla="*/ 160341 w 1876425"/>
              <a:gd name="connsiteY8" fmla="*/ 0 h 187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6425" h="1876425">
                <a:moveTo>
                  <a:pt x="160341" y="0"/>
                </a:moveTo>
                <a:lnTo>
                  <a:pt x="1716084" y="0"/>
                </a:lnTo>
                <a:cubicBezTo>
                  <a:pt x="1804638" y="0"/>
                  <a:pt x="1876425" y="71787"/>
                  <a:pt x="1876425" y="160341"/>
                </a:cubicBezTo>
                <a:lnTo>
                  <a:pt x="1876425" y="1716084"/>
                </a:lnTo>
                <a:cubicBezTo>
                  <a:pt x="1876425" y="1804638"/>
                  <a:pt x="1804638" y="1876425"/>
                  <a:pt x="1716084" y="1876425"/>
                </a:cubicBezTo>
                <a:lnTo>
                  <a:pt x="160341" y="1876425"/>
                </a:lnTo>
                <a:cubicBezTo>
                  <a:pt x="71787" y="1876425"/>
                  <a:pt x="0" y="1804638"/>
                  <a:pt x="0" y="1716084"/>
                </a:cubicBezTo>
                <a:lnTo>
                  <a:pt x="0" y="160341"/>
                </a:lnTo>
                <a:cubicBezTo>
                  <a:pt x="0" y="71787"/>
                  <a:pt x="71787" y="0"/>
                  <a:pt x="1603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AA1F59A-CE7B-64CE-C5A3-C6C4AB0C8B0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05975" y="3648075"/>
            <a:ext cx="1876425" cy="1876425"/>
          </a:xfrm>
          <a:custGeom>
            <a:avLst/>
            <a:gdLst>
              <a:gd name="connsiteX0" fmla="*/ 160341 w 1876425"/>
              <a:gd name="connsiteY0" fmla="*/ 0 h 1876425"/>
              <a:gd name="connsiteX1" fmla="*/ 1716084 w 1876425"/>
              <a:gd name="connsiteY1" fmla="*/ 0 h 1876425"/>
              <a:gd name="connsiteX2" fmla="*/ 1876425 w 1876425"/>
              <a:gd name="connsiteY2" fmla="*/ 160341 h 1876425"/>
              <a:gd name="connsiteX3" fmla="*/ 1876425 w 1876425"/>
              <a:gd name="connsiteY3" fmla="*/ 1716084 h 1876425"/>
              <a:gd name="connsiteX4" fmla="*/ 1716084 w 1876425"/>
              <a:gd name="connsiteY4" fmla="*/ 1876425 h 1876425"/>
              <a:gd name="connsiteX5" fmla="*/ 160341 w 1876425"/>
              <a:gd name="connsiteY5" fmla="*/ 1876425 h 1876425"/>
              <a:gd name="connsiteX6" fmla="*/ 0 w 1876425"/>
              <a:gd name="connsiteY6" fmla="*/ 1716084 h 1876425"/>
              <a:gd name="connsiteX7" fmla="*/ 0 w 1876425"/>
              <a:gd name="connsiteY7" fmla="*/ 160341 h 1876425"/>
              <a:gd name="connsiteX8" fmla="*/ 160341 w 1876425"/>
              <a:gd name="connsiteY8" fmla="*/ 0 h 187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6425" h="1876425">
                <a:moveTo>
                  <a:pt x="160341" y="0"/>
                </a:moveTo>
                <a:lnTo>
                  <a:pt x="1716084" y="0"/>
                </a:lnTo>
                <a:cubicBezTo>
                  <a:pt x="1804638" y="0"/>
                  <a:pt x="1876425" y="71787"/>
                  <a:pt x="1876425" y="160341"/>
                </a:cubicBezTo>
                <a:lnTo>
                  <a:pt x="1876425" y="1716084"/>
                </a:lnTo>
                <a:cubicBezTo>
                  <a:pt x="1876425" y="1804638"/>
                  <a:pt x="1804638" y="1876425"/>
                  <a:pt x="1716084" y="1876425"/>
                </a:cubicBezTo>
                <a:lnTo>
                  <a:pt x="160341" y="1876425"/>
                </a:lnTo>
                <a:cubicBezTo>
                  <a:pt x="71787" y="1876425"/>
                  <a:pt x="0" y="1804638"/>
                  <a:pt x="0" y="1716084"/>
                </a:cubicBezTo>
                <a:lnTo>
                  <a:pt x="0" y="160341"/>
                </a:lnTo>
                <a:cubicBezTo>
                  <a:pt x="0" y="71787"/>
                  <a:pt x="71787" y="0"/>
                  <a:pt x="1603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F227A92-D863-432E-018F-6D57495BFCA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31882" y="3648075"/>
            <a:ext cx="1876425" cy="1876425"/>
          </a:xfrm>
          <a:custGeom>
            <a:avLst/>
            <a:gdLst>
              <a:gd name="connsiteX0" fmla="*/ 160341 w 1876425"/>
              <a:gd name="connsiteY0" fmla="*/ 0 h 1876425"/>
              <a:gd name="connsiteX1" fmla="*/ 1716084 w 1876425"/>
              <a:gd name="connsiteY1" fmla="*/ 0 h 1876425"/>
              <a:gd name="connsiteX2" fmla="*/ 1876425 w 1876425"/>
              <a:gd name="connsiteY2" fmla="*/ 160341 h 1876425"/>
              <a:gd name="connsiteX3" fmla="*/ 1876425 w 1876425"/>
              <a:gd name="connsiteY3" fmla="*/ 1716084 h 1876425"/>
              <a:gd name="connsiteX4" fmla="*/ 1716084 w 1876425"/>
              <a:gd name="connsiteY4" fmla="*/ 1876425 h 1876425"/>
              <a:gd name="connsiteX5" fmla="*/ 160341 w 1876425"/>
              <a:gd name="connsiteY5" fmla="*/ 1876425 h 1876425"/>
              <a:gd name="connsiteX6" fmla="*/ 0 w 1876425"/>
              <a:gd name="connsiteY6" fmla="*/ 1716084 h 1876425"/>
              <a:gd name="connsiteX7" fmla="*/ 0 w 1876425"/>
              <a:gd name="connsiteY7" fmla="*/ 160341 h 1876425"/>
              <a:gd name="connsiteX8" fmla="*/ 160341 w 1876425"/>
              <a:gd name="connsiteY8" fmla="*/ 0 h 187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6425" h="1876425">
                <a:moveTo>
                  <a:pt x="160341" y="0"/>
                </a:moveTo>
                <a:lnTo>
                  <a:pt x="1716084" y="0"/>
                </a:lnTo>
                <a:cubicBezTo>
                  <a:pt x="1804638" y="0"/>
                  <a:pt x="1876425" y="71787"/>
                  <a:pt x="1876425" y="160341"/>
                </a:cubicBezTo>
                <a:lnTo>
                  <a:pt x="1876425" y="1716084"/>
                </a:lnTo>
                <a:cubicBezTo>
                  <a:pt x="1876425" y="1804638"/>
                  <a:pt x="1804638" y="1876425"/>
                  <a:pt x="1716084" y="1876425"/>
                </a:cubicBezTo>
                <a:lnTo>
                  <a:pt x="160341" y="1876425"/>
                </a:lnTo>
                <a:cubicBezTo>
                  <a:pt x="71787" y="1876425"/>
                  <a:pt x="0" y="1804638"/>
                  <a:pt x="0" y="1716084"/>
                </a:cubicBezTo>
                <a:lnTo>
                  <a:pt x="0" y="160341"/>
                </a:lnTo>
                <a:cubicBezTo>
                  <a:pt x="0" y="71787"/>
                  <a:pt x="71787" y="0"/>
                  <a:pt x="1603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C538D10-8402-A8DC-CA13-4B12593CD9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7988" y="3082041"/>
            <a:ext cx="2234269" cy="2809801"/>
          </a:xfrm>
          <a:custGeom>
            <a:avLst/>
            <a:gdLst>
              <a:gd name="connsiteX0" fmla="*/ 214110 w 2234269"/>
              <a:gd name="connsiteY0" fmla="*/ 0 h 3144433"/>
              <a:gd name="connsiteX1" fmla="*/ 2020159 w 2234269"/>
              <a:gd name="connsiteY1" fmla="*/ 0 h 3144433"/>
              <a:gd name="connsiteX2" fmla="*/ 2234269 w 2234269"/>
              <a:gd name="connsiteY2" fmla="*/ 214110 h 3144433"/>
              <a:gd name="connsiteX3" fmla="*/ 2234269 w 2234269"/>
              <a:gd name="connsiteY3" fmla="*/ 2930323 h 3144433"/>
              <a:gd name="connsiteX4" fmla="*/ 2020159 w 2234269"/>
              <a:gd name="connsiteY4" fmla="*/ 3144433 h 3144433"/>
              <a:gd name="connsiteX5" fmla="*/ 214110 w 2234269"/>
              <a:gd name="connsiteY5" fmla="*/ 3144433 h 3144433"/>
              <a:gd name="connsiteX6" fmla="*/ 0 w 2234269"/>
              <a:gd name="connsiteY6" fmla="*/ 2930323 h 3144433"/>
              <a:gd name="connsiteX7" fmla="*/ 0 w 2234269"/>
              <a:gd name="connsiteY7" fmla="*/ 214110 h 3144433"/>
              <a:gd name="connsiteX8" fmla="*/ 214110 w 2234269"/>
              <a:gd name="connsiteY8" fmla="*/ 0 h 31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4269" h="3144433">
                <a:moveTo>
                  <a:pt x="214110" y="0"/>
                </a:moveTo>
                <a:lnTo>
                  <a:pt x="2020159" y="0"/>
                </a:lnTo>
                <a:cubicBezTo>
                  <a:pt x="2138409" y="0"/>
                  <a:pt x="2234269" y="95860"/>
                  <a:pt x="2234269" y="214110"/>
                </a:cubicBezTo>
                <a:lnTo>
                  <a:pt x="2234269" y="2930323"/>
                </a:lnTo>
                <a:cubicBezTo>
                  <a:pt x="2234269" y="3048573"/>
                  <a:pt x="2138409" y="3144433"/>
                  <a:pt x="2020159" y="3144433"/>
                </a:cubicBezTo>
                <a:lnTo>
                  <a:pt x="214110" y="3144433"/>
                </a:lnTo>
                <a:cubicBezTo>
                  <a:pt x="95860" y="3144433"/>
                  <a:pt x="0" y="3048573"/>
                  <a:pt x="0" y="2930323"/>
                </a:cubicBezTo>
                <a:lnTo>
                  <a:pt x="0" y="214110"/>
                </a:lnTo>
                <a:cubicBezTo>
                  <a:pt x="0" y="95860"/>
                  <a:pt x="95860" y="0"/>
                  <a:pt x="2141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9BFEE43-2580-D583-B498-433E3BED56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72373" y="3082041"/>
            <a:ext cx="2234269" cy="2809801"/>
          </a:xfrm>
          <a:custGeom>
            <a:avLst/>
            <a:gdLst>
              <a:gd name="connsiteX0" fmla="*/ 214110 w 2234269"/>
              <a:gd name="connsiteY0" fmla="*/ 0 h 3144433"/>
              <a:gd name="connsiteX1" fmla="*/ 2020159 w 2234269"/>
              <a:gd name="connsiteY1" fmla="*/ 0 h 3144433"/>
              <a:gd name="connsiteX2" fmla="*/ 2234269 w 2234269"/>
              <a:gd name="connsiteY2" fmla="*/ 214110 h 3144433"/>
              <a:gd name="connsiteX3" fmla="*/ 2234269 w 2234269"/>
              <a:gd name="connsiteY3" fmla="*/ 2930323 h 3144433"/>
              <a:gd name="connsiteX4" fmla="*/ 2020159 w 2234269"/>
              <a:gd name="connsiteY4" fmla="*/ 3144433 h 3144433"/>
              <a:gd name="connsiteX5" fmla="*/ 214110 w 2234269"/>
              <a:gd name="connsiteY5" fmla="*/ 3144433 h 3144433"/>
              <a:gd name="connsiteX6" fmla="*/ 0 w 2234269"/>
              <a:gd name="connsiteY6" fmla="*/ 2930323 h 3144433"/>
              <a:gd name="connsiteX7" fmla="*/ 0 w 2234269"/>
              <a:gd name="connsiteY7" fmla="*/ 214110 h 3144433"/>
              <a:gd name="connsiteX8" fmla="*/ 214110 w 2234269"/>
              <a:gd name="connsiteY8" fmla="*/ 0 h 31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4269" h="3144433">
                <a:moveTo>
                  <a:pt x="214110" y="0"/>
                </a:moveTo>
                <a:lnTo>
                  <a:pt x="2020159" y="0"/>
                </a:lnTo>
                <a:cubicBezTo>
                  <a:pt x="2138409" y="0"/>
                  <a:pt x="2234269" y="95860"/>
                  <a:pt x="2234269" y="214110"/>
                </a:cubicBezTo>
                <a:lnTo>
                  <a:pt x="2234269" y="2930323"/>
                </a:lnTo>
                <a:cubicBezTo>
                  <a:pt x="2234269" y="3048573"/>
                  <a:pt x="2138409" y="3144433"/>
                  <a:pt x="2020159" y="3144433"/>
                </a:cubicBezTo>
                <a:lnTo>
                  <a:pt x="214110" y="3144433"/>
                </a:lnTo>
                <a:cubicBezTo>
                  <a:pt x="95860" y="3144433"/>
                  <a:pt x="0" y="3048573"/>
                  <a:pt x="0" y="2930323"/>
                </a:cubicBezTo>
                <a:lnTo>
                  <a:pt x="0" y="214110"/>
                </a:lnTo>
                <a:cubicBezTo>
                  <a:pt x="0" y="95860"/>
                  <a:pt x="95860" y="0"/>
                  <a:pt x="2141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501D184-7E8F-09D1-D8F5-20593DBDC5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26758" y="3082041"/>
            <a:ext cx="2234269" cy="2809801"/>
          </a:xfrm>
          <a:custGeom>
            <a:avLst/>
            <a:gdLst>
              <a:gd name="connsiteX0" fmla="*/ 214110 w 2234269"/>
              <a:gd name="connsiteY0" fmla="*/ 0 h 3144433"/>
              <a:gd name="connsiteX1" fmla="*/ 2020159 w 2234269"/>
              <a:gd name="connsiteY1" fmla="*/ 0 h 3144433"/>
              <a:gd name="connsiteX2" fmla="*/ 2234269 w 2234269"/>
              <a:gd name="connsiteY2" fmla="*/ 214110 h 3144433"/>
              <a:gd name="connsiteX3" fmla="*/ 2234269 w 2234269"/>
              <a:gd name="connsiteY3" fmla="*/ 2930323 h 3144433"/>
              <a:gd name="connsiteX4" fmla="*/ 2020159 w 2234269"/>
              <a:gd name="connsiteY4" fmla="*/ 3144433 h 3144433"/>
              <a:gd name="connsiteX5" fmla="*/ 214110 w 2234269"/>
              <a:gd name="connsiteY5" fmla="*/ 3144433 h 3144433"/>
              <a:gd name="connsiteX6" fmla="*/ 0 w 2234269"/>
              <a:gd name="connsiteY6" fmla="*/ 2930323 h 3144433"/>
              <a:gd name="connsiteX7" fmla="*/ 0 w 2234269"/>
              <a:gd name="connsiteY7" fmla="*/ 214110 h 3144433"/>
              <a:gd name="connsiteX8" fmla="*/ 214110 w 2234269"/>
              <a:gd name="connsiteY8" fmla="*/ 0 h 31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4269" h="3144433">
                <a:moveTo>
                  <a:pt x="214110" y="0"/>
                </a:moveTo>
                <a:lnTo>
                  <a:pt x="2020159" y="0"/>
                </a:lnTo>
                <a:cubicBezTo>
                  <a:pt x="2138409" y="0"/>
                  <a:pt x="2234269" y="95860"/>
                  <a:pt x="2234269" y="214110"/>
                </a:cubicBezTo>
                <a:lnTo>
                  <a:pt x="2234269" y="2930323"/>
                </a:lnTo>
                <a:cubicBezTo>
                  <a:pt x="2234269" y="3048573"/>
                  <a:pt x="2138409" y="3144433"/>
                  <a:pt x="2020159" y="3144433"/>
                </a:cubicBezTo>
                <a:lnTo>
                  <a:pt x="214110" y="3144433"/>
                </a:lnTo>
                <a:cubicBezTo>
                  <a:pt x="95860" y="3144433"/>
                  <a:pt x="0" y="3048573"/>
                  <a:pt x="0" y="2930323"/>
                </a:cubicBezTo>
                <a:lnTo>
                  <a:pt x="0" y="214110"/>
                </a:lnTo>
                <a:cubicBezTo>
                  <a:pt x="0" y="95860"/>
                  <a:pt x="95860" y="0"/>
                  <a:pt x="2141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F2C6980-27F4-98B9-5A0F-AF6CC0BAF6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81144" y="3082041"/>
            <a:ext cx="2234269" cy="2809801"/>
          </a:xfrm>
          <a:custGeom>
            <a:avLst/>
            <a:gdLst>
              <a:gd name="connsiteX0" fmla="*/ 214110 w 2234269"/>
              <a:gd name="connsiteY0" fmla="*/ 0 h 3144433"/>
              <a:gd name="connsiteX1" fmla="*/ 2020159 w 2234269"/>
              <a:gd name="connsiteY1" fmla="*/ 0 h 3144433"/>
              <a:gd name="connsiteX2" fmla="*/ 2234269 w 2234269"/>
              <a:gd name="connsiteY2" fmla="*/ 214110 h 3144433"/>
              <a:gd name="connsiteX3" fmla="*/ 2234269 w 2234269"/>
              <a:gd name="connsiteY3" fmla="*/ 2930323 h 3144433"/>
              <a:gd name="connsiteX4" fmla="*/ 2020159 w 2234269"/>
              <a:gd name="connsiteY4" fmla="*/ 3144433 h 3144433"/>
              <a:gd name="connsiteX5" fmla="*/ 214110 w 2234269"/>
              <a:gd name="connsiteY5" fmla="*/ 3144433 h 3144433"/>
              <a:gd name="connsiteX6" fmla="*/ 0 w 2234269"/>
              <a:gd name="connsiteY6" fmla="*/ 2930323 h 3144433"/>
              <a:gd name="connsiteX7" fmla="*/ 0 w 2234269"/>
              <a:gd name="connsiteY7" fmla="*/ 214110 h 3144433"/>
              <a:gd name="connsiteX8" fmla="*/ 214110 w 2234269"/>
              <a:gd name="connsiteY8" fmla="*/ 0 h 3144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4269" h="3144433">
                <a:moveTo>
                  <a:pt x="214110" y="0"/>
                </a:moveTo>
                <a:lnTo>
                  <a:pt x="2020159" y="0"/>
                </a:lnTo>
                <a:cubicBezTo>
                  <a:pt x="2138409" y="0"/>
                  <a:pt x="2234269" y="95860"/>
                  <a:pt x="2234269" y="214110"/>
                </a:cubicBezTo>
                <a:lnTo>
                  <a:pt x="2234269" y="2930323"/>
                </a:lnTo>
                <a:cubicBezTo>
                  <a:pt x="2234269" y="3048573"/>
                  <a:pt x="2138409" y="3144433"/>
                  <a:pt x="2020159" y="3144433"/>
                </a:cubicBezTo>
                <a:lnTo>
                  <a:pt x="214110" y="3144433"/>
                </a:lnTo>
                <a:cubicBezTo>
                  <a:pt x="95860" y="3144433"/>
                  <a:pt x="0" y="3048573"/>
                  <a:pt x="0" y="2930323"/>
                </a:cubicBezTo>
                <a:lnTo>
                  <a:pt x="0" y="214110"/>
                </a:lnTo>
                <a:cubicBezTo>
                  <a:pt x="0" y="95860"/>
                  <a:pt x="95860" y="0"/>
                  <a:pt x="2141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4ABACCE-CDED-C2A3-E83F-B8187975D7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1" y="1762127"/>
            <a:ext cx="2945607" cy="2142258"/>
          </a:xfrm>
          <a:custGeom>
            <a:avLst/>
            <a:gdLst>
              <a:gd name="connsiteX0" fmla="*/ 196745 w 2945607"/>
              <a:gd name="connsiteY0" fmla="*/ 0 h 2142258"/>
              <a:gd name="connsiteX1" fmla="*/ 2748862 w 2945607"/>
              <a:gd name="connsiteY1" fmla="*/ 0 h 2142258"/>
              <a:gd name="connsiteX2" fmla="*/ 2945607 w 2945607"/>
              <a:gd name="connsiteY2" fmla="*/ 196745 h 2142258"/>
              <a:gd name="connsiteX3" fmla="*/ 2945607 w 2945607"/>
              <a:gd name="connsiteY3" fmla="*/ 1945513 h 2142258"/>
              <a:gd name="connsiteX4" fmla="*/ 2748862 w 2945607"/>
              <a:gd name="connsiteY4" fmla="*/ 2142258 h 2142258"/>
              <a:gd name="connsiteX5" fmla="*/ 196745 w 2945607"/>
              <a:gd name="connsiteY5" fmla="*/ 2142258 h 2142258"/>
              <a:gd name="connsiteX6" fmla="*/ 0 w 2945607"/>
              <a:gd name="connsiteY6" fmla="*/ 1945513 h 2142258"/>
              <a:gd name="connsiteX7" fmla="*/ 0 w 2945607"/>
              <a:gd name="connsiteY7" fmla="*/ 196745 h 2142258"/>
              <a:gd name="connsiteX8" fmla="*/ 196745 w 2945607"/>
              <a:gd name="connsiteY8" fmla="*/ 0 h 2142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5607" h="2142258">
                <a:moveTo>
                  <a:pt x="196745" y="0"/>
                </a:moveTo>
                <a:lnTo>
                  <a:pt x="2748862" y="0"/>
                </a:lnTo>
                <a:cubicBezTo>
                  <a:pt x="2857521" y="0"/>
                  <a:pt x="2945607" y="88086"/>
                  <a:pt x="2945607" y="196745"/>
                </a:cubicBezTo>
                <a:lnTo>
                  <a:pt x="2945607" y="1945513"/>
                </a:lnTo>
                <a:cubicBezTo>
                  <a:pt x="2945607" y="2054172"/>
                  <a:pt x="2857521" y="2142258"/>
                  <a:pt x="2748862" y="2142258"/>
                </a:cubicBezTo>
                <a:lnTo>
                  <a:pt x="196745" y="2142258"/>
                </a:lnTo>
                <a:cubicBezTo>
                  <a:pt x="88086" y="2142258"/>
                  <a:pt x="0" y="2054172"/>
                  <a:pt x="0" y="1945513"/>
                </a:cubicBezTo>
                <a:lnTo>
                  <a:pt x="0" y="196745"/>
                </a:lnTo>
                <a:cubicBezTo>
                  <a:pt x="0" y="88086"/>
                  <a:pt x="88086" y="0"/>
                  <a:pt x="1967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995453E-9AF8-BA28-1D6F-8F828BB07C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1" y="4258542"/>
            <a:ext cx="2945607" cy="2142258"/>
          </a:xfrm>
          <a:custGeom>
            <a:avLst/>
            <a:gdLst>
              <a:gd name="connsiteX0" fmla="*/ 196745 w 2945607"/>
              <a:gd name="connsiteY0" fmla="*/ 0 h 2142258"/>
              <a:gd name="connsiteX1" fmla="*/ 2748862 w 2945607"/>
              <a:gd name="connsiteY1" fmla="*/ 0 h 2142258"/>
              <a:gd name="connsiteX2" fmla="*/ 2945607 w 2945607"/>
              <a:gd name="connsiteY2" fmla="*/ 196745 h 2142258"/>
              <a:gd name="connsiteX3" fmla="*/ 2945607 w 2945607"/>
              <a:gd name="connsiteY3" fmla="*/ 1945513 h 2142258"/>
              <a:gd name="connsiteX4" fmla="*/ 2748862 w 2945607"/>
              <a:gd name="connsiteY4" fmla="*/ 2142258 h 2142258"/>
              <a:gd name="connsiteX5" fmla="*/ 196745 w 2945607"/>
              <a:gd name="connsiteY5" fmla="*/ 2142258 h 2142258"/>
              <a:gd name="connsiteX6" fmla="*/ 0 w 2945607"/>
              <a:gd name="connsiteY6" fmla="*/ 1945513 h 2142258"/>
              <a:gd name="connsiteX7" fmla="*/ 0 w 2945607"/>
              <a:gd name="connsiteY7" fmla="*/ 196745 h 2142258"/>
              <a:gd name="connsiteX8" fmla="*/ 196745 w 2945607"/>
              <a:gd name="connsiteY8" fmla="*/ 0 h 2142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5607" h="2142258">
                <a:moveTo>
                  <a:pt x="196745" y="0"/>
                </a:moveTo>
                <a:lnTo>
                  <a:pt x="2748862" y="0"/>
                </a:lnTo>
                <a:cubicBezTo>
                  <a:pt x="2857521" y="0"/>
                  <a:pt x="2945607" y="88086"/>
                  <a:pt x="2945607" y="196745"/>
                </a:cubicBezTo>
                <a:lnTo>
                  <a:pt x="2945607" y="1945513"/>
                </a:lnTo>
                <a:cubicBezTo>
                  <a:pt x="2945607" y="2054172"/>
                  <a:pt x="2857521" y="2142258"/>
                  <a:pt x="2748862" y="2142258"/>
                </a:cubicBezTo>
                <a:lnTo>
                  <a:pt x="196745" y="2142258"/>
                </a:lnTo>
                <a:cubicBezTo>
                  <a:pt x="88086" y="2142258"/>
                  <a:pt x="0" y="2054172"/>
                  <a:pt x="0" y="1945513"/>
                </a:cubicBezTo>
                <a:lnTo>
                  <a:pt x="0" y="196745"/>
                </a:lnTo>
                <a:cubicBezTo>
                  <a:pt x="0" y="88086"/>
                  <a:pt x="88086" y="0"/>
                  <a:pt x="1967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959F-D94F-4A3D-A24D-40E998CA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D3C73D-5419-44B5-AA21-49796EA7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27FCA-52C9-41C4-8066-ED3083E8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93430-DE59-4BE6-9095-A839C07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9BF92-7A7C-4058-BB24-D42AFCB8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E9ABA-2B03-4C5B-9270-EC42625F7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01FDB-556A-4B27-A9A9-18EAB9D1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24-11-2024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‹nº›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7.svg"/><Relationship Id="rId7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4.png"/><Relationship Id="rId4" Type="http://schemas.openxmlformats.org/officeDocument/2006/relationships/image" Target="../media/image13.svg"/><Relationship Id="rId9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ac-Mario by ElCajarito on DeviantArt">
            <a:extLst>
              <a:ext uri="{FF2B5EF4-FFF2-40B4-BE49-F238E27FC236}">
                <a16:creationId xmlns:a16="http://schemas.microsoft.com/office/drawing/2014/main" id="{329FA335-CC6C-EF55-BE6E-54CB5ABEC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A09790-F722-4963-9072-69223D9A8BDF}"/>
              </a:ext>
            </a:extLst>
          </p:cNvPr>
          <p:cNvSpPr/>
          <p:nvPr/>
        </p:nvSpPr>
        <p:spPr>
          <a:xfrm>
            <a:off x="5121523" y="119270"/>
            <a:ext cx="7213600" cy="6858000"/>
          </a:xfrm>
          <a:prstGeom prst="rect">
            <a:avLst/>
          </a:prstGeom>
          <a:gradFill>
            <a:gsLst>
              <a:gs pos="0">
                <a:schemeClr val="bg2">
                  <a:lumMod val="10000"/>
                  <a:alpha val="0"/>
                </a:schemeClr>
              </a:gs>
              <a:gs pos="89000">
                <a:schemeClr val="bg2">
                  <a:lumMod val="10000"/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8298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F3CE80A-DD90-C6A7-E8CE-FF74F1A5F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FC5C77-247C-4D28-8CFC-88E7D882A3AA}"/>
              </a:ext>
            </a:extLst>
          </p:cNvPr>
          <p:cNvSpPr txBox="1"/>
          <p:nvPr/>
        </p:nvSpPr>
        <p:spPr>
          <a:xfrm>
            <a:off x="3420624" y="1899611"/>
            <a:ext cx="6351419" cy="25422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99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40103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F</a:t>
            </a:r>
            <a:r>
              <a:rPr lang="en-US" sz="199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01D50C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I</a:t>
            </a:r>
            <a:r>
              <a:rPr lang="en-US" sz="199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049AEE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M</a:t>
            </a:r>
            <a:r>
              <a:rPr lang="en-US" sz="199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DB05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!</a:t>
            </a:r>
            <a:endParaRPr lang="en-IN" sz="19900" dirty="0">
              <a:ln w="50800">
                <a:solidFill>
                  <a:schemeClr val="bg2">
                    <a:lumMod val="10000"/>
                  </a:schemeClr>
                </a:solidFill>
              </a:ln>
              <a:solidFill>
                <a:srgbClr val="FFDB05"/>
              </a:solidFill>
              <a:effectLst>
                <a:outerShdw dist="50800" dir="5400000" algn="t" rotWithShape="0">
                  <a:schemeClr val="bg2">
                    <a:lumMod val="10000"/>
                  </a:schemeClr>
                </a:outerShdw>
              </a:effectLst>
              <a:latin typeface="Super Mario 256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594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9249129-7860-94E3-F1E2-EDFCEFE613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4381B-4639-3043-F534-CC07212E50A7}"/>
              </a:ext>
            </a:extLst>
          </p:cNvPr>
          <p:cNvSpPr txBox="1"/>
          <p:nvPr/>
        </p:nvSpPr>
        <p:spPr>
          <a:xfrm>
            <a:off x="548766" y="457200"/>
            <a:ext cx="7398768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600" dirty="0" err="1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40103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i</a:t>
            </a:r>
            <a:r>
              <a:rPr lang="en-US" sz="6600" dirty="0" err="1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01D50C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n</a:t>
            </a:r>
            <a:r>
              <a:rPr lang="en-US" sz="6600" dirty="0" err="1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DB05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t</a:t>
            </a:r>
            <a:r>
              <a:rPr lang="en-US" sz="6600" dirty="0" err="1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049AEE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r</a:t>
            </a:r>
            <a:r>
              <a:rPr lang="en-US" sz="6600" dirty="0" err="1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01ED0C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o</a:t>
            </a:r>
            <a:r>
              <a:rPr lang="en-US" sz="6600" dirty="0" err="1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DB05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d</a:t>
            </a:r>
            <a:r>
              <a:rPr lang="en-US" sz="6600" dirty="0" err="1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049AEE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u</a:t>
            </a:r>
            <a:r>
              <a:rPr lang="en-US" sz="6600" dirty="0" err="1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40103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c</a:t>
            </a:r>
            <a:r>
              <a:rPr lang="en-US" sz="6600" dirty="0" err="1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01ED0C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a</a:t>
            </a:r>
            <a:r>
              <a:rPr lang="en-US" sz="6600" dirty="0" err="1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049AEE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o</a:t>
            </a:r>
            <a:endParaRPr lang="en-IN" sz="6600" dirty="0">
              <a:ln w="50800">
                <a:solidFill>
                  <a:schemeClr val="bg2">
                    <a:lumMod val="10000"/>
                  </a:schemeClr>
                </a:solidFill>
              </a:ln>
              <a:solidFill>
                <a:srgbClr val="01ED0C"/>
              </a:solidFill>
              <a:effectLst>
                <a:outerShdw dist="50800" dir="5400000" algn="t" rotWithShape="0">
                  <a:schemeClr val="bg2">
                    <a:lumMod val="10000"/>
                  </a:schemeClr>
                </a:outerShdw>
              </a:effectLst>
              <a:latin typeface="Super Mario 256" pitchFamily="2" charset="0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7747AEF3-6887-E6E9-6B98-6A53D439FA39}"/>
              </a:ext>
            </a:extLst>
          </p:cNvPr>
          <p:cNvSpPr txBox="1"/>
          <p:nvPr/>
        </p:nvSpPr>
        <p:spPr>
          <a:xfrm>
            <a:off x="389740" y="1525411"/>
            <a:ext cx="11083992" cy="1626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Nosso objetivo era juntar PAC MAN com MARIO BROS, então fizemos nosso MARIO atras da moedas de ouro dele, mas com vários BOWSERS, atras dele.</a:t>
            </a:r>
          </a:p>
        </p:txBody>
      </p:sp>
      <p:pic>
        <p:nvPicPr>
          <p:cNvPr id="20" name="Picture 4" descr="10 dólares? Run, Mario, Run – Nintendo Lovers">
            <a:extLst>
              <a:ext uri="{FF2B5EF4-FFF2-40B4-BE49-F238E27FC236}">
                <a16:creationId xmlns:a16="http://schemas.microsoft.com/office/drawing/2014/main" id="{FB1B7E7A-C8D8-8E34-2A6C-D1D442541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329" y="4095153"/>
            <a:ext cx="4381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Mario Moeda PNG Pic">
            <a:extLst>
              <a:ext uri="{FF2B5EF4-FFF2-40B4-BE49-F238E27FC236}">
                <a16:creationId xmlns:a16="http://schemas.microsoft.com/office/drawing/2014/main" id="{3355836A-1C72-65B4-B591-4ACCD0B5C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246" y="4768850"/>
            <a:ext cx="429577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 descr="King Bowser Running by TransparentJiggly64 on DeviantArt">
            <a:extLst>
              <a:ext uri="{FF2B5EF4-FFF2-40B4-BE49-F238E27FC236}">
                <a16:creationId xmlns:a16="http://schemas.microsoft.com/office/drawing/2014/main" id="{72E4831F-A0AF-BEC3-9981-76E1DFA17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14887"/>
            <a:ext cx="2377992" cy="196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King Bowser Running by TransparentJiggly64 on DeviantArt">
            <a:extLst>
              <a:ext uri="{FF2B5EF4-FFF2-40B4-BE49-F238E27FC236}">
                <a16:creationId xmlns:a16="http://schemas.microsoft.com/office/drawing/2014/main" id="{23555433-CFDC-5F7A-A218-F5B7BA296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166" y="3014140"/>
            <a:ext cx="2678014" cy="220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 descr="King Bowser Running by TransparentJiggly64 on DeviantArt">
            <a:extLst>
              <a:ext uri="{FF2B5EF4-FFF2-40B4-BE49-F238E27FC236}">
                <a16:creationId xmlns:a16="http://schemas.microsoft.com/office/drawing/2014/main" id="{55CFC9F1-887C-671B-2AA6-08A691F45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92" y="5105475"/>
            <a:ext cx="1972139" cy="162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7168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3729C17-7808-3639-AD45-71DA565B1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67BAFB-C79E-C0A0-4C20-DDBA88863D8F}"/>
              </a:ext>
            </a:extLst>
          </p:cNvPr>
          <p:cNvSpPr txBox="1"/>
          <p:nvPr/>
        </p:nvSpPr>
        <p:spPr>
          <a:xfrm>
            <a:off x="1902975" y="1582389"/>
            <a:ext cx="4816233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bg1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CODIGO DA TELA</a:t>
            </a:r>
            <a:endParaRPr lang="en-IN" sz="3200" dirty="0">
              <a:ln w="50800">
                <a:solidFill>
                  <a:schemeClr val="bg2">
                    <a:lumMod val="10000"/>
                  </a:schemeClr>
                </a:solidFill>
              </a:ln>
              <a:solidFill>
                <a:schemeClr val="bg1"/>
              </a:solidFill>
              <a:effectLst>
                <a:outerShdw dist="50800" dir="5400000" algn="t" rotWithShape="0">
                  <a:schemeClr val="bg2">
                    <a:lumMod val="10000"/>
                  </a:schemeClr>
                </a:outerShdw>
              </a:effectLst>
              <a:latin typeface="Super Mario 256" pitchFamily="2" charset="0"/>
            </a:endParaRPr>
          </a:p>
        </p:txBody>
      </p:sp>
      <p:pic>
        <p:nvPicPr>
          <p:cNvPr id="2" name="Picture 492">
            <a:extLst>
              <a:ext uri="{FF2B5EF4-FFF2-40B4-BE49-F238E27FC236}">
                <a16:creationId xmlns:a16="http://schemas.microsoft.com/office/drawing/2014/main" id="{946B61F1-158B-60A1-213B-4A476D251D5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8474" y="2141742"/>
            <a:ext cx="3920490" cy="1598295"/>
          </a:xfrm>
          <a:prstGeom prst="rect">
            <a:avLst/>
          </a:prstGeom>
        </p:spPr>
      </p:pic>
      <p:pic>
        <p:nvPicPr>
          <p:cNvPr id="3" name="Picture 496">
            <a:extLst>
              <a:ext uri="{FF2B5EF4-FFF2-40B4-BE49-F238E27FC236}">
                <a16:creationId xmlns:a16="http://schemas.microsoft.com/office/drawing/2014/main" id="{449034F3-82A6-107C-11AC-3CF1E855EF83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8000"/>
                    </a14:imgEffect>
                    <a14:imgEffect>
                      <a14:brightnessContrast brigh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992" y="2406023"/>
            <a:ext cx="3920490" cy="2458243"/>
          </a:xfrm>
          <a:prstGeom prst="rect">
            <a:avLst/>
          </a:prstGeom>
          <a:blipFill dpi="0" rotWithShape="1">
            <a:blip r:embed="rId7">
              <a:alphaModFix amt="14000"/>
            </a:blip>
            <a:srcRect/>
            <a:tile tx="0" ty="0" sx="100000" sy="100000" flip="none" algn="tl"/>
          </a:blipFill>
          <a:ln>
            <a:solidFill>
              <a:schemeClr val="accent1">
                <a:alpha val="79000"/>
              </a:schemeClr>
            </a:solidFill>
          </a:ln>
          <a:effectLst>
            <a:glow rad="127000">
              <a:schemeClr val="accent1">
                <a:alpha val="34000"/>
              </a:schemeClr>
            </a:glow>
          </a:effectLst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DF855B9D-1CEB-AE61-C2DD-6720EA540DA3}"/>
              </a:ext>
            </a:extLst>
          </p:cNvPr>
          <p:cNvSpPr txBox="1"/>
          <p:nvPr/>
        </p:nvSpPr>
        <p:spPr>
          <a:xfrm>
            <a:off x="2549016" y="340179"/>
            <a:ext cx="7398768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6600" dirty="0" err="1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bg1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programacao</a:t>
            </a:r>
            <a:endParaRPr lang="en-IN" sz="6600" dirty="0">
              <a:ln w="50800">
                <a:solidFill>
                  <a:schemeClr val="bg2">
                    <a:lumMod val="10000"/>
                  </a:schemeClr>
                </a:solidFill>
              </a:ln>
              <a:solidFill>
                <a:schemeClr val="bg1"/>
              </a:solidFill>
              <a:effectLst>
                <a:outerShdw dist="50800" dir="5400000" algn="t" rotWithShape="0">
                  <a:schemeClr val="bg2">
                    <a:lumMod val="10000"/>
                  </a:schemeClr>
                </a:outerShdw>
              </a:effectLst>
              <a:latin typeface="Super Mario 256" pitchFamily="2" charset="0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9AEAF941-4165-B9A0-7633-ED51EFC86292}"/>
              </a:ext>
            </a:extLst>
          </p:cNvPr>
          <p:cNvSpPr txBox="1"/>
          <p:nvPr/>
        </p:nvSpPr>
        <p:spPr>
          <a:xfrm>
            <a:off x="8150482" y="1751063"/>
            <a:ext cx="4297333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bg1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MOLDURA</a:t>
            </a:r>
            <a:endParaRPr lang="en-IN" sz="3200" dirty="0">
              <a:ln w="50800">
                <a:solidFill>
                  <a:schemeClr val="bg2">
                    <a:lumMod val="10000"/>
                  </a:schemeClr>
                </a:solidFill>
              </a:ln>
              <a:solidFill>
                <a:schemeClr val="bg1"/>
              </a:solidFill>
              <a:effectLst>
                <a:outerShdw dist="50800" dir="5400000" algn="t" rotWithShape="0">
                  <a:schemeClr val="bg2">
                    <a:lumMod val="10000"/>
                  </a:schemeClr>
                </a:outerShdw>
              </a:effectLst>
              <a:latin typeface="Super Mario 256" pitchFamily="2" charset="0"/>
            </a:endParaRPr>
          </a:p>
        </p:txBody>
      </p:sp>
      <p:pic>
        <p:nvPicPr>
          <p:cNvPr id="9" name="Picture 503">
            <a:extLst>
              <a:ext uri="{FF2B5EF4-FFF2-40B4-BE49-F238E27FC236}">
                <a16:creationId xmlns:a16="http://schemas.microsoft.com/office/drawing/2014/main" id="{8896147D-7656-029F-1B49-82C1BEB1E94A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8488234" y="2372843"/>
            <a:ext cx="3621827" cy="252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98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56808A-378A-1BC0-7127-33F67ACC8636}"/>
              </a:ext>
            </a:extLst>
          </p:cNvPr>
          <p:cNvSpPr/>
          <p:nvPr/>
        </p:nvSpPr>
        <p:spPr>
          <a:xfrm>
            <a:off x="0" y="64327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C42DB5-54CF-2996-66E2-F6A4F40C3668}"/>
              </a:ext>
            </a:extLst>
          </p:cNvPr>
          <p:cNvSpPr txBox="1"/>
          <p:nvPr/>
        </p:nvSpPr>
        <p:spPr>
          <a:xfrm>
            <a:off x="2285298" y="64327"/>
            <a:ext cx="7398768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6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40103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P</a:t>
            </a:r>
            <a:r>
              <a:rPr lang="en-US" sz="6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01D50C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R</a:t>
            </a:r>
            <a:r>
              <a:rPr lang="en-US" sz="6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DB05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O</a:t>
            </a:r>
            <a:r>
              <a:rPr lang="en-US" sz="6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049AEE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G</a:t>
            </a:r>
            <a:r>
              <a:rPr lang="en-US" sz="6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01ED0C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R</a:t>
            </a:r>
            <a:r>
              <a:rPr lang="en-US" sz="6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DB05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A</a:t>
            </a:r>
            <a:r>
              <a:rPr lang="en-US" sz="6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049AEE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M</a:t>
            </a:r>
            <a:r>
              <a:rPr lang="en-US" sz="6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40103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A</a:t>
            </a:r>
            <a:r>
              <a:rPr lang="en-US" sz="6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01ED0C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C</a:t>
            </a:r>
            <a:r>
              <a:rPr lang="en-US" sz="6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049AEE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AO</a:t>
            </a:r>
            <a:endParaRPr lang="en-IN" sz="6600" dirty="0">
              <a:ln w="50800">
                <a:solidFill>
                  <a:schemeClr val="bg2">
                    <a:lumMod val="10000"/>
                  </a:schemeClr>
                </a:solidFill>
              </a:ln>
              <a:solidFill>
                <a:srgbClr val="01ED0C"/>
              </a:solidFill>
              <a:effectLst>
                <a:outerShdw dist="50800" dir="5400000" algn="t" rotWithShape="0">
                  <a:schemeClr val="bg2">
                    <a:lumMod val="10000"/>
                  </a:schemeClr>
                </a:outerShdw>
              </a:effectLst>
              <a:latin typeface="Super Mario 256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AE4F1AD-1D33-BE20-DA6D-66D81A044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1278" y="2764651"/>
            <a:ext cx="700155" cy="156641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5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3AA7049-B3EE-2895-449B-E73DE9A08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2947" y="2628402"/>
            <a:ext cx="1741942" cy="1566419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5000"/>
              </a:prstClr>
            </a:outerShdw>
          </a:effectLst>
        </p:spPr>
      </p:pic>
      <p:pic>
        <p:nvPicPr>
          <p:cNvPr id="30" name="Picture 519">
            <a:extLst>
              <a:ext uri="{FF2B5EF4-FFF2-40B4-BE49-F238E27FC236}">
                <a16:creationId xmlns:a16="http://schemas.microsoft.com/office/drawing/2014/main" id="{E130AA1E-4255-9574-A194-1DCD7F604B0B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80965" y="4331069"/>
            <a:ext cx="3739027" cy="1050967"/>
          </a:xfrm>
          <a:prstGeom prst="rect">
            <a:avLst/>
          </a:prstGeom>
        </p:spPr>
      </p:pic>
      <p:pic>
        <p:nvPicPr>
          <p:cNvPr id="32" name="Picture 526">
            <a:extLst>
              <a:ext uri="{FF2B5EF4-FFF2-40B4-BE49-F238E27FC236}">
                <a16:creationId xmlns:a16="http://schemas.microsoft.com/office/drawing/2014/main" id="{415420B1-29AA-63D8-1D0A-9A9B322EBB39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4361023" y="4230105"/>
            <a:ext cx="4106014" cy="1320799"/>
          </a:xfrm>
          <a:prstGeom prst="rect">
            <a:avLst/>
          </a:prstGeom>
        </p:spPr>
      </p:pic>
      <p:pic>
        <p:nvPicPr>
          <p:cNvPr id="34" name="Picture 533">
            <a:extLst>
              <a:ext uri="{FF2B5EF4-FFF2-40B4-BE49-F238E27FC236}">
                <a16:creationId xmlns:a16="http://schemas.microsoft.com/office/drawing/2014/main" id="{76DC6C52-6F28-BCF8-66D8-41DF0A0C8A72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8837656" y="4204683"/>
            <a:ext cx="3129057" cy="1924573"/>
          </a:xfrm>
          <a:prstGeom prst="rect">
            <a:avLst/>
          </a:prstGeom>
        </p:spPr>
      </p:pic>
      <p:sp>
        <p:nvSpPr>
          <p:cNvPr id="36" name="TextBox 20">
            <a:extLst>
              <a:ext uri="{FF2B5EF4-FFF2-40B4-BE49-F238E27FC236}">
                <a16:creationId xmlns:a16="http://schemas.microsoft.com/office/drawing/2014/main" id="{65E54F7D-A783-B729-6AB4-46B3443AF4E8}"/>
              </a:ext>
            </a:extLst>
          </p:cNvPr>
          <p:cNvSpPr txBox="1"/>
          <p:nvPr/>
        </p:nvSpPr>
        <p:spPr>
          <a:xfrm>
            <a:off x="-294640" y="2001040"/>
            <a:ext cx="4511742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6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01D50C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I</a:t>
            </a:r>
            <a:r>
              <a:rPr lang="en-US" sz="6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DB05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N</a:t>
            </a:r>
            <a:r>
              <a:rPr lang="en-US" sz="6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049AEE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I</a:t>
            </a:r>
            <a:r>
              <a:rPr lang="en-US" sz="6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01ED0C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C</a:t>
            </a:r>
            <a:r>
              <a:rPr lang="en-US" sz="6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DB05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IO</a:t>
            </a:r>
            <a:endParaRPr lang="en-IN" sz="6600" dirty="0">
              <a:ln w="50800">
                <a:solidFill>
                  <a:schemeClr val="bg2">
                    <a:lumMod val="10000"/>
                  </a:schemeClr>
                </a:solidFill>
              </a:ln>
              <a:solidFill>
                <a:srgbClr val="01ED0C"/>
              </a:solidFill>
              <a:effectLst>
                <a:outerShdw dist="50800" dir="5400000" algn="t" rotWithShape="0">
                  <a:schemeClr val="bg2">
                    <a:lumMod val="10000"/>
                  </a:schemeClr>
                </a:outerShdw>
              </a:effectLst>
              <a:latin typeface="Super Mario 256" pitchFamily="2" charset="0"/>
            </a:endParaRPr>
          </a:p>
        </p:txBody>
      </p:sp>
      <p:sp>
        <p:nvSpPr>
          <p:cNvPr id="38" name="TextBox 20">
            <a:extLst>
              <a:ext uri="{FF2B5EF4-FFF2-40B4-BE49-F238E27FC236}">
                <a16:creationId xmlns:a16="http://schemas.microsoft.com/office/drawing/2014/main" id="{40A28A82-FF68-55B5-121F-2820D81F9237}"/>
              </a:ext>
            </a:extLst>
          </p:cNvPr>
          <p:cNvSpPr txBox="1"/>
          <p:nvPr/>
        </p:nvSpPr>
        <p:spPr>
          <a:xfrm>
            <a:off x="3955295" y="1858617"/>
            <a:ext cx="4511742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6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01D50C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M</a:t>
            </a:r>
            <a:r>
              <a:rPr lang="en-US" sz="6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DB05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O</a:t>
            </a:r>
            <a:r>
              <a:rPr lang="en-US" sz="6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049AEE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E</a:t>
            </a:r>
            <a:r>
              <a:rPr lang="en-US" sz="6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01ED0C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D</a:t>
            </a:r>
            <a:r>
              <a:rPr lang="en-US" sz="6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DB05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AS</a:t>
            </a:r>
            <a:endParaRPr lang="en-IN" sz="6600" dirty="0">
              <a:ln w="50800">
                <a:solidFill>
                  <a:schemeClr val="bg2">
                    <a:lumMod val="10000"/>
                  </a:schemeClr>
                </a:solidFill>
              </a:ln>
              <a:solidFill>
                <a:srgbClr val="01ED0C"/>
              </a:solidFill>
              <a:effectLst>
                <a:outerShdw dist="50800" dir="5400000" algn="t" rotWithShape="0">
                  <a:schemeClr val="bg2">
                    <a:lumMod val="10000"/>
                  </a:schemeClr>
                </a:outerShdw>
              </a:effectLst>
              <a:latin typeface="Super Mario 256" pitchFamily="2" charset="0"/>
            </a:endParaRPr>
          </a:p>
        </p:txBody>
      </p:sp>
      <p:pic>
        <p:nvPicPr>
          <p:cNvPr id="39" name="Picture 12" descr="Mario Moeda PNG Pic">
            <a:extLst>
              <a:ext uri="{FF2B5EF4-FFF2-40B4-BE49-F238E27FC236}">
                <a16:creationId xmlns:a16="http://schemas.microsoft.com/office/drawing/2014/main" id="{183B45F4-31C3-A56B-BFBB-3C665D263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375" y="3007442"/>
            <a:ext cx="3395042" cy="84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20">
            <a:extLst>
              <a:ext uri="{FF2B5EF4-FFF2-40B4-BE49-F238E27FC236}">
                <a16:creationId xmlns:a16="http://schemas.microsoft.com/office/drawing/2014/main" id="{FAD133E0-7B36-BE60-A934-139329100F31}"/>
              </a:ext>
            </a:extLst>
          </p:cNvPr>
          <p:cNvSpPr txBox="1"/>
          <p:nvPr/>
        </p:nvSpPr>
        <p:spPr>
          <a:xfrm>
            <a:off x="8419319" y="1842714"/>
            <a:ext cx="382040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6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01D50C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C</a:t>
            </a:r>
            <a:r>
              <a:rPr lang="en-US" sz="6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DB05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O</a:t>
            </a:r>
            <a:r>
              <a:rPr lang="en-US" sz="6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049AEE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L</a:t>
            </a:r>
            <a:r>
              <a:rPr lang="en-US" sz="6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01ED0C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S</a:t>
            </a:r>
            <a:r>
              <a:rPr lang="en-US" sz="6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rgbClr val="FFDB05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AO</a:t>
            </a:r>
            <a:endParaRPr lang="en-IN" sz="6600" dirty="0">
              <a:ln w="50800">
                <a:solidFill>
                  <a:schemeClr val="bg2">
                    <a:lumMod val="10000"/>
                  </a:schemeClr>
                </a:solidFill>
              </a:ln>
              <a:solidFill>
                <a:srgbClr val="01ED0C"/>
              </a:solidFill>
              <a:effectLst>
                <a:outerShdw dist="50800" dir="5400000" algn="t" rotWithShape="0">
                  <a:schemeClr val="bg2">
                    <a:lumMod val="10000"/>
                  </a:schemeClr>
                </a:outerShdw>
              </a:effectLst>
              <a:latin typeface="Super Mario 256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853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B90A787-AC59-BB6C-B259-78278F340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8533" y="-33338"/>
            <a:ext cx="12310533" cy="6924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CCB69B-B338-F26F-D794-C928E31665AE}"/>
              </a:ext>
            </a:extLst>
          </p:cNvPr>
          <p:cNvSpPr txBox="1"/>
          <p:nvPr/>
        </p:nvSpPr>
        <p:spPr>
          <a:xfrm>
            <a:off x="4317558" y="784225"/>
            <a:ext cx="7373229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6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bg1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PROGRAMACAO</a:t>
            </a:r>
            <a:endParaRPr lang="en-IN" sz="6600" dirty="0">
              <a:ln w="50800">
                <a:solidFill>
                  <a:schemeClr val="bg2">
                    <a:lumMod val="10000"/>
                  </a:schemeClr>
                </a:solidFill>
              </a:ln>
              <a:solidFill>
                <a:schemeClr val="bg1"/>
              </a:solidFill>
              <a:effectLst>
                <a:outerShdw dist="50800" dir="5400000" algn="t" rotWithShape="0">
                  <a:schemeClr val="bg2">
                    <a:lumMod val="10000"/>
                  </a:schemeClr>
                </a:outerShdw>
              </a:effectLst>
              <a:latin typeface="Super Mario 256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37BCA4B-C493-8DA0-16EB-65DB9F9AEEB2}"/>
              </a:ext>
            </a:extLst>
          </p:cNvPr>
          <p:cNvSpPr txBox="1"/>
          <p:nvPr/>
        </p:nvSpPr>
        <p:spPr>
          <a:xfrm>
            <a:off x="0" y="1933506"/>
            <a:ext cx="96216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bg1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PERSONAGENS E MOVIMENTACAO</a:t>
            </a:r>
            <a:endParaRPr lang="pt-BR" sz="3600" dirty="0"/>
          </a:p>
        </p:txBody>
      </p:sp>
      <p:pic>
        <p:nvPicPr>
          <p:cNvPr id="4" name="Picture 549">
            <a:extLst>
              <a:ext uri="{FF2B5EF4-FFF2-40B4-BE49-F238E27FC236}">
                <a16:creationId xmlns:a16="http://schemas.microsoft.com/office/drawing/2014/main" id="{8DD85B93-A2E1-2C1E-EE84-EED54922F92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31031" y="3350645"/>
            <a:ext cx="3406775" cy="2426335"/>
          </a:xfrm>
          <a:prstGeom prst="rect">
            <a:avLst/>
          </a:prstGeom>
        </p:spPr>
      </p:pic>
      <p:pic>
        <p:nvPicPr>
          <p:cNvPr id="5" name="Picture 554">
            <a:extLst>
              <a:ext uri="{FF2B5EF4-FFF2-40B4-BE49-F238E27FC236}">
                <a16:creationId xmlns:a16="http://schemas.microsoft.com/office/drawing/2014/main" id="{B662A2A7-C7A4-6642-9B5B-B3676F8923E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38818" y="3350645"/>
            <a:ext cx="2562225" cy="278309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144A04E-F933-90E5-6293-4E0DB9640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465" y="3350645"/>
            <a:ext cx="420560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65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00+] Papéis de Parede de Pacman | Wallpapers.com">
            <a:extLst>
              <a:ext uri="{FF2B5EF4-FFF2-40B4-BE49-F238E27FC236}">
                <a16:creationId xmlns:a16="http://schemas.microsoft.com/office/drawing/2014/main" id="{AA9B601A-B66E-4C65-397B-E8E97F5EB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C24FA58B-164C-0D2E-959A-F3BC580423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3699005"/>
              </p:ext>
            </p:extLst>
          </p:nvPr>
        </p:nvGraphicFramePr>
        <p:xfrm>
          <a:off x="1122978" y="1365157"/>
          <a:ext cx="5816598" cy="4619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7">
            <a:extLst>
              <a:ext uri="{FF2B5EF4-FFF2-40B4-BE49-F238E27FC236}">
                <a16:creationId xmlns:a16="http://schemas.microsoft.com/office/drawing/2014/main" id="{9C729859-C0EC-207F-DC6F-CD0A11BAA372}"/>
              </a:ext>
            </a:extLst>
          </p:cNvPr>
          <p:cNvSpPr txBox="1"/>
          <p:nvPr/>
        </p:nvSpPr>
        <p:spPr>
          <a:xfrm>
            <a:off x="535197" y="-150853"/>
            <a:ext cx="7884184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600" dirty="0" err="1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bg1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programacao</a:t>
            </a:r>
            <a:endParaRPr lang="en-IN" sz="6600" dirty="0">
              <a:ln w="50800">
                <a:solidFill>
                  <a:schemeClr val="bg2">
                    <a:lumMod val="10000"/>
                  </a:schemeClr>
                </a:solidFill>
              </a:ln>
              <a:solidFill>
                <a:schemeClr val="bg1"/>
              </a:solidFill>
              <a:effectLst>
                <a:outerShdw dist="50800" dir="5400000" algn="t" rotWithShape="0">
                  <a:schemeClr val="bg2">
                    <a:lumMod val="10000"/>
                  </a:schemeClr>
                </a:outerShdw>
              </a:effectLst>
              <a:latin typeface="Super Mario 256" pitchFamily="2" charset="0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84D776A2-CDE6-26DF-607A-88C59930FD01}"/>
              </a:ext>
            </a:extLst>
          </p:cNvPr>
          <p:cNvSpPr txBox="1"/>
          <p:nvPr/>
        </p:nvSpPr>
        <p:spPr>
          <a:xfrm>
            <a:off x="871447" y="1579014"/>
            <a:ext cx="10449105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err="1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bg1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Personagens</a:t>
            </a:r>
            <a:r>
              <a:rPr lang="en-US" sz="44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bg1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 e </a:t>
            </a:r>
            <a:r>
              <a:rPr lang="en-US" sz="4400" dirty="0" err="1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bg1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movimentacao</a:t>
            </a:r>
            <a:endParaRPr lang="en-IN" sz="4400" dirty="0">
              <a:ln w="50800">
                <a:solidFill>
                  <a:schemeClr val="bg2">
                    <a:lumMod val="10000"/>
                  </a:schemeClr>
                </a:solidFill>
              </a:ln>
              <a:solidFill>
                <a:schemeClr val="bg1"/>
              </a:solidFill>
              <a:effectLst>
                <a:outerShdw dist="50800" dir="5400000" algn="t" rotWithShape="0">
                  <a:schemeClr val="bg2">
                    <a:lumMod val="10000"/>
                  </a:schemeClr>
                </a:outerShdw>
              </a:effectLst>
              <a:latin typeface="Super Mario 256" pitchFamily="2" charset="0"/>
            </a:endParaRPr>
          </a:p>
        </p:txBody>
      </p:sp>
      <p:pic>
        <p:nvPicPr>
          <p:cNvPr id="7" name="Picture 549">
            <a:extLst>
              <a:ext uri="{FF2B5EF4-FFF2-40B4-BE49-F238E27FC236}">
                <a16:creationId xmlns:a16="http://schemas.microsoft.com/office/drawing/2014/main" id="{61C68300-2689-7C1E-093E-91C868ADC37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87718" y="2929409"/>
            <a:ext cx="3406775" cy="2426335"/>
          </a:xfrm>
          <a:prstGeom prst="rect">
            <a:avLst/>
          </a:prstGeom>
        </p:spPr>
      </p:pic>
      <p:pic>
        <p:nvPicPr>
          <p:cNvPr id="14" name="Picture 554">
            <a:extLst>
              <a:ext uri="{FF2B5EF4-FFF2-40B4-BE49-F238E27FC236}">
                <a16:creationId xmlns:a16="http://schemas.microsoft.com/office/drawing/2014/main" id="{B8BBDB37-5F76-3ECB-31EF-A9FFC14E742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444022" y="2929409"/>
            <a:ext cx="2562225" cy="278309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3298887-0FD3-2220-F75D-C82A8365B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827" y="2929409"/>
            <a:ext cx="420560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0820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6E10FA5-DF62-EFB8-0F54-BEE06E2FD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1FC17F-706C-DF87-0E94-684C06C49BD9}"/>
              </a:ext>
            </a:extLst>
          </p:cNvPr>
          <p:cNvSpPr txBox="1"/>
          <p:nvPr/>
        </p:nvSpPr>
        <p:spPr>
          <a:xfrm>
            <a:off x="5149970" y="784225"/>
            <a:ext cx="6540817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6600" b="1" dirty="0" err="1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bg1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progamacao</a:t>
            </a:r>
            <a:endParaRPr lang="en-IN" sz="6600" b="1" dirty="0">
              <a:ln w="50800">
                <a:solidFill>
                  <a:schemeClr val="bg2">
                    <a:lumMod val="10000"/>
                  </a:schemeClr>
                </a:solidFill>
              </a:ln>
              <a:solidFill>
                <a:schemeClr val="bg1"/>
              </a:solidFill>
              <a:effectLst>
                <a:outerShdw dist="50800" dir="5400000" algn="t" rotWithShape="0">
                  <a:schemeClr val="bg2">
                    <a:lumMod val="10000"/>
                  </a:schemeClr>
                </a:outerShdw>
              </a:effectLst>
              <a:latin typeface="Super Mario 256" pitchFamily="2" charset="0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3B8134A9-2BE6-3C83-4A1F-5DD9139E8AB6}"/>
              </a:ext>
            </a:extLst>
          </p:cNvPr>
          <p:cNvSpPr txBox="1"/>
          <p:nvPr/>
        </p:nvSpPr>
        <p:spPr>
          <a:xfrm>
            <a:off x="-2139351" y="2980495"/>
            <a:ext cx="990224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8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bg1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ACOES E PONTUACAO</a:t>
            </a:r>
            <a:endParaRPr lang="en-IN" sz="4800" dirty="0">
              <a:ln w="50800">
                <a:solidFill>
                  <a:schemeClr val="bg2">
                    <a:lumMod val="10000"/>
                  </a:schemeClr>
                </a:solidFill>
              </a:ln>
              <a:solidFill>
                <a:schemeClr val="bg1"/>
              </a:solidFill>
              <a:effectLst>
                <a:outerShdw dist="50800" dir="5400000" algn="t" rotWithShape="0">
                  <a:schemeClr val="bg2">
                    <a:lumMod val="10000"/>
                  </a:schemeClr>
                </a:outerShdw>
              </a:effectLst>
              <a:latin typeface="Super Mario 256" pitchFamily="2" charset="0"/>
            </a:endParaRPr>
          </a:p>
        </p:txBody>
      </p:sp>
      <p:pic>
        <p:nvPicPr>
          <p:cNvPr id="3" name="Picture 591">
            <a:extLst>
              <a:ext uri="{FF2B5EF4-FFF2-40B4-BE49-F238E27FC236}">
                <a16:creationId xmlns:a16="http://schemas.microsoft.com/office/drawing/2014/main" id="{8541E317-7F4D-7927-1E76-700E1BBCCAC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75336" y="2764056"/>
            <a:ext cx="3853815" cy="3815715"/>
          </a:xfrm>
          <a:prstGeom prst="rect">
            <a:avLst/>
          </a:prstGeom>
        </p:spPr>
      </p:pic>
      <p:pic>
        <p:nvPicPr>
          <p:cNvPr id="4" name="Picture 598">
            <a:extLst>
              <a:ext uri="{FF2B5EF4-FFF2-40B4-BE49-F238E27FC236}">
                <a16:creationId xmlns:a16="http://schemas.microsoft.com/office/drawing/2014/main" id="{61497932-0AAA-A285-4617-AB451BA9B33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70950" y="4831592"/>
            <a:ext cx="5091430" cy="176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3109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C4338FD7-00A9-385F-2FAF-700C5096A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9267" y="-28576"/>
            <a:ext cx="12310533" cy="6924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91863C-8B1C-E411-DDAB-871E86FBEEBE}"/>
              </a:ext>
            </a:extLst>
          </p:cNvPr>
          <p:cNvSpPr txBox="1"/>
          <p:nvPr/>
        </p:nvSpPr>
        <p:spPr>
          <a:xfrm>
            <a:off x="2199007" y="28793"/>
            <a:ext cx="7467420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6600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bg1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INDICADORES VISUAIS</a:t>
            </a:r>
            <a:endParaRPr lang="en-IN" sz="6600" dirty="0">
              <a:ln w="50800">
                <a:solidFill>
                  <a:schemeClr val="bg2">
                    <a:lumMod val="10000"/>
                  </a:schemeClr>
                </a:solidFill>
              </a:ln>
              <a:solidFill>
                <a:schemeClr val="bg1"/>
              </a:solidFill>
              <a:effectLst>
                <a:outerShdw dist="50800" dir="5400000" algn="t" rotWithShape="0">
                  <a:schemeClr val="bg2">
                    <a:lumMod val="10000"/>
                  </a:schemeClr>
                </a:outerShdw>
              </a:effectLst>
              <a:latin typeface="Super Mario 256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5EA295-9056-D484-DF5A-794E1C1AD810}"/>
              </a:ext>
            </a:extLst>
          </p:cNvPr>
          <p:cNvSpPr txBox="1"/>
          <p:nvPr/>
        </p:nvSpPr>
        <p:spPr>
          <a:xfrm>
            <a:off x="-23801" y="1719989"/>
            <a:ext cx="3990076" cy="957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t-BR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 jogo possui três indicadores visuais que auxiliam o usuário a se situar durante a gameplay até seu fim</a:t>
            </a:r>
            <a:endParaRPr lang="en-US" sz="1600" b="0" i="0" dirty="0">
              <a:solidFill>
                <a:schemeClr val="bg1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6F7333-74F1-D168-92C1-9F71E10B5368}"/>
              </a:ext>
            </a:extLst>
          </p:cNvPr>
          <p:cNvSpPr txBox="1"/>
          <p:nvPr/>
        </p:nvSpPr>
        <p:spPr>
          <a:xfrm>
            <a:off x="74573" y="3433069"/>
            <a:ext cx="4248869" cy="519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t-BR" sz="12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 a quantidade de pontos/MOEDAS coletadas pelo </a:t>
            </a:r>
            <a:r>
              <a:rPr lang="pt-BR" sz="12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Inter SemiBold" panose="020B0604020202020204" charset="0"/>
                <a:cs typeface="Calibri" panose="020F0502020204030204" pitchFamily="34" charset="0"/>
              </a:rPr>
              <a:t>usuário</a:t>
            </a:r>
            <a:r>
              <a:rPr lang="pt-BR" sz="1200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Localizada no canto superior esquerdo.</a:t>
            </a:r>
            <a:endParaRPr lang="en-US" sz="1200" b="0" i="0" dirty="0">
              <a:solidFill>
                <a:schemeClr val="bg1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9E252E-3B67-190E-0EF3-5DAE6FC46F3D}"/>
              </a:ext>
            </a:extLst>
          </p:cNvPr>
          <p:cNvSpPr txBox="1"/>
          <p:nvPr/>
        </p:nvSpPr>
        <p:spPr>
          <a:xfrm>
            <a:off x="-340165" y="2957054"/>
            <a:ext cx="2168527" cy="498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pt-BR" sz="2400" b="1" u="none" strike="noStrike" kern="100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Inter SemiBold" panose="020B0604020202020204" charset="0"/>
                <a:ea typeface="Inter SemiBold" panose="020B0604020202020204" charset="0"/>
                <a:cs typeface="Calibri" panose="020F0502020204030204" pitchFamily="34" charset="0"/>
              </a:rPr>
              <a:t>Pontuação</a:t>
            </a:r>
            <a:endParaRPr lang="en-US" sz="1600" b="0" i="0" dirty="0">
              <a:solidFill>
                <a:schemeClr val="bg1"/>
              </a:solidFill>
              <a:effectLst/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AF01D2-5AB4-F40C-47B7-5BAA11EFB934}"/>
              </a:ext>
            </a:extLst>
          </p:cNvPr>
          <p:cNvSpPr txBox="1"/>
          <p:nvPr/>
        </p:nvSpPr>
        <p:spPr>
          <a:xfrm>
            <a:off x="113241" y="4653992"/>
            <a:ext cx="2886075" cy="51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Alerta</a:t>
            </a:r>
            <a:r>
              <a:rPr lang="en-US" sz="1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o </a:t>
            </a:r>
            <a:r>
              <a:rPr lang="en-US" sz="12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jogador</a:t>
            </a:r>
            <a:r>
              <a:rPr lang="en-US" sz="1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com o </a:t>
            </a:r>
            <a:r>
              <a:rPr lang="en-US" sz="12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resultado</a:t>
            </a:r>
            <a:r>
              <a:rPr lang="en-US" sz="1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final do </a:t>
            </a:r>
            <a:r>
              <a:rPr lang="en-US" sz="12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jogo</a:t>
            </a:r>
            <a:r>
              <a:rPr lang="en-US" sz="1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  <a:endParaRPr lang="en-US" sz="1200" b="0" i="0" dirty="0">
              <a:solidFill>
                <a:schemeClr val="bg1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53B835-C4D1-B883-858A-0314D8C01B50}"/>
              </a:ext>
            </a:extLst>
          </p:cNvPr>
          <p:cNvSpPr txBox="1"/>
          <p:nvPr/>
        </p:nvSpPr>
        <p:spPr>
          <a:xfrm>
            <a:off x="-776815" y="4133626"/>
            <a:ext cx="2886075" cy="498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400" b="0" i="0" dirty="0">
                <a:solidFill>
                  <a:schemeClr val="bg1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GAME OVER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BC715E-6D10-E649-ECA6-687E04332836}"/>
              </a:ext>
            </a:extLst>
          </p:cNvPr>
          <p:cNvSpPr txBox="1"/>
          <p:nvPr/>
        </p:nvSpPr>
        <p:spPr>
          <a:xfrm>
            <a:off x="113241" y="5871965"/>
            <a:ext cx="2886075" cy="295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Delimitação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do campo da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fase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94C442-0BF4-0D25-1DE8-6CC0EF82D816}"/>
              </a:ext>
            </a:extLst>
          </p:cNvPr>
          <p:cNvSpPr txBox="1"/>
          <p:nvPr/>
        </p:nvSpPr>
        <p:spPr>
          <a:xfrm>
            <a:off x="113241" y="5263123"/>
            <a:ext cx="3678768" cy="498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0" i="0" dirty="0">
                <a:solidFill>
                  <a:schemeClr val="bg1"/>
                </a:solidFill>
                <a:effectLst/>
                <a:latin typeface="Inter SemiBold" panose="02000503000000020004" pitchFamily="2" charset="0"/>
                <a:ea typeface="Inter SemiBold" panose="02000503000000020004" pitchFamily="2" charset="0"/>
              </a:rPr>
              <a:t>FAIXA AZUIS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FF2CB57-085A-E431-A005-80F6EAD77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156" y="606942"/>
            <a:ext cx="2926366" cy="305065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A09DF79-FF60-0B11-5704-45D669B6A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082" y="3657600"/>
            <a:ext cx="2886074" cy="305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36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wnload free Pac Man Pixel Art Wallpaper - MrWallpaper.com">
            <a:extLst>
              <a:ext uri="{FF2B5EF4-FFF2-40B4-BE49-F238E27FC236}">
                <a16:creationId xmlns:a16="http://schemas.microsoft.com/office/drawing/2014/main" id="{A34A203C-20BE-8FCE-4D16-D1CCCCD6D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" y="3387"/>
            <a:ext cx="12192000" cy="685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E1632E5F-35CB-B5E2-C270-F75855B62305}"/>
              </a:ext>
            </a:extLst>
          </p:cNvPr>
          <p:cNvSpPr txBox="1"/>
          <p:nvPr/>
        </p:nvSpPr>
        <p:spPr>
          <a:xfrm>
            <a:off x="5098214" y="2311878"/>
            <a:ext cx="1794293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b="1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bg1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PIETRO</a:t>
            </a:r>
            <a:endParaRPr lang="en-IN" sz="5400" b="1" dirty="0">
              <a:ln w="50800">
                <a:solidFill>
                  <a:schemeClr val="bg2">
                    <a:lumMod val="10000"/>
                  </a:schemeClr>
                </a:solidFill>
              </a:ln>
              <a:solidFill>
                <a:schemeClr val="bg1"/>
              </a:solidFill>
              <a:effectLst>
                <a:outerShdw dist="50800" dir="5400000" algn="t" rotWithShape="0">
                  <a:schemeClr val="bg2">
                    <a:lumMod val="10000"/>
                  </a:schemeClr>
                </a:outerShdw>
              </a:effectLst>
              <a:latin typeface="Super Mario 256" pitchFamily="2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74188E8-C00C-5E53-4F24-7D8121CB6A28}"/>
              </a:ext>
            </a:extLst>
          </p:cNvPr>
          <p:cNvSpPr txBox="1"/>
          <p:nvPr/>
        </p:nvSpPr>
        <p:spPr>
          <a:xfrm>
            <a:off x="1946697" y="2311878"/>
            <a:ext cx="1794293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b="1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bg1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BRUNO</a:t>
            </a:r>
            <a:endParaRPr lang="en-IN" sz="5400" b="1" dirty="0">
              <a:ln w="50800">
                <a:solidFill>
                  <a:schemeClr val="bg2">
                    <a:lumMod val="10000"/>
                  </a:schemeClr>
                </a:solidFill>
              </a:ln>
              <a:solidFill>
                <a:schemeClr val="bg1"/>
              </a:solidFill>
              <a:effectLst>
                <a:outerShdw dist="50800" dir="5400000" algn="t" rotWithShape="0">
                  <a:schemeClr val="bg2">
                    <a:lumMod val="10000"/>
                  </a:schemeClr>
                </a:outerShdw>
              </a:effectLst>
              <a:latin typeface="Super Mario 256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0BB1F-628A-96E9-081F-B305BA292810}"/>
              </a:ext>
            </a:extLst>
          </p:cNvPr>
          <p:cNvSpPr txBox="1"/>
          <p:nvPr/>
        </p:nvSpPr>
        <p:spPr>
          <a:xfrm>
            <a:off x="3602968" y="2311878"/>
            <a:ext cx="1794293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b="1" dirty="0" err="1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bg1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julia</a:t>
            </a:r>
            <a:endParaRPr lang="en-IN" sz="5400" b="1" dirty="0">
              <a:ln w="50800">
                <a:solidFill>
                  <a:schemeClr val="bg2">
                    <a:lumMod val="10000"/>
                  </a:schemeClr>
                </a:solidFill>
              </a:ln>
              <a:solidFill>
                <a:schemeClr val="bg1"/>
              </a:solidFill>
              <a:effectLst>
                <a:outerShdw dist="50800" dir="5400000" algn="t" rotWithShape="0">
                  <a:schemeClr val="bg2">
                    <a:lumMod val="10000"/>
                  </a:schemeClr>
                </a:outerShdw>
              </a:effectLst>
              <a:latin typeface="Super Mario 256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5DBB327-B650-94ED-9875-551BFF3C09A0}"/>
              </a:ext>
            </a:extLst>
          </p:cNvPr>
          <p:cNvSpPr txBox="1"/>
          <p:nvPr/>
        </p:nvSpPr>
        <p:spPr>
          <a:xfrm>
            <a:off x="4940061" y="4109080"/>
            <a:ext cx="171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</a:rPr>
              <a:t>TELA/MOLDURA/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</a:rPr>
              <a:t>INICIO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16E9214-492A-E3BA-ADC6-00A4D6BEC0CF}"/>
              </a:ext>
            </a:extLst>
          </p:cNvPr>
          <p:cNvSpPr txBox="1"/>
          <p:nvPr/>
        </p:nvSpPr>
        <p:spPr>
          <a:xfrm>
            <a:off x="3378683" y="4033178"/>
            <a:ext cx="1719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</a:rPr>
              <a:t>PERSONAGENS</a:t>
            </a:r>
            <a:r>
              <a:rPr lang="pt-BR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COLISÃO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6D79D8-0041-4612-3674-3FFB0B467EB3}"/>
              </a:ext>
            </a:extLst>
          </p:cNvPr>
          <p:cNvSpPr txBox="1"/>
          <p:nvPr/>
        </p:nvSpPr>
        <p:spPr>
          <a:xfrm>
            <a:off x="1883437" y="4078301"/>
            <a:ext cx="14032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</a:rPr>
              <a:t>AÇÕES</a:t>
            </a:r>
            <a:r>
              <a:rPr lang="pt-BR" sz="1600" dirty="0">
                <a:solidFill>
                  <a:schemeClr val="bg1"/>
                </a:solidFill>
              </a:rPr>
              <a:t>/</a:t>
            </a:r>
          </a:p>
          <a:p>
            <a:pPr algn="ctr"/>
            <a:r>
              <a:rPr lang="pt-BR" sz="1600" dirty="0">
                <a:solidFill>
                  <a:schemeClr val="bg1"/>
                </a:solidFill>
              </a:rPr>
              <a:t>PONTUAÇÕES/AJUSTES FINAIS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992CA1E7-399E-9B6C-A43D-612EDFC5DC35}"/>
              </a:ext>
            </a:extLst>
          </p:cNvPr>
          <p:cNvSpPr txBox="1"/>
          <p:nvPr/>
        </p:nvSpPr>
        <p:spPr>
          <a:xfrm>
            <a:off x="6892507" y="2139523"/>
            <a:ext cx="2429771" cy="781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>
                <a:ln w="50800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bg1"/>
                </a:solidFill>
                <a:effectLst>
                  <a:outerShdw dist="50800" dir="5400000" algn="t" rotWithShape="0">
                    <a:schemeClr val="bg2">
                      <a:lumMod val="10000"/>
                    </a:schemeClr>
                  </a:outerShdw>
                </a:effectLst>
                <a:latin typeface="Super Mario 256" pitchFamily="2" charset="0"/>
              </a:rPr>
              <a:t>PROFESSOR AMADEU</a:t>
            </a:r>
            <a:endParaRPr lang="en-IN" sz="5400" b="1" dirty="0">
              <a:ln w="50800">
                <a:solidFill>
                  <a:schemeClr val="bg2">
                    <a:lumMod val="10000"/>
                  </a:schemeClr>
                </a:solidFill>
              </a:ln>
              <a:solidFill>
                <a:schemeClr val="bg1"/>
              </a:solidFill>
              <a:effectLst>
                <a:outerShdw dist="50800" dir="5400000" algn="t" rotWithShape="0">
                  <a:schemeClr val="bg2">
                    <a:lumMod val="10000"/>
                  </a:schemeClr>
                </a:outerShdw>
              </a:effectLst>
              <a:latin typeface="Super Mario 256" pitchFamily="2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44F4BC-84DF-2470-5FF8-418E1E07268B}"/>
              </a:ext>
            </a:extLst>
          </p:cNvPr>
          <p:cNvSpPr txBox="1"/>
          <p:nvPr/>
        </p:nvSpPr>
        <p:spPr>
          <a:xfrm>
            <a:off x="7247626" y="4094734"/>
            <a:ext cx="171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</a:rPr>
              <a:t>RESPONSAVEL PELA NOTA</a:t>
            </a:r>
          </a:p>
        </p:txBody>
      </p:sp>
    </p:spTree>
    <p:extLst>
      <p:ext uri="{BB962C8B-B14F-4D97-AF65-F5344CB8AC3E}">
        <p14:creationId xmlns:p14="http://schemas.microsoft.com/office/powerpoint/2010/main" val="3603042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1607</TotalTime>
  <Words>134</Words>
  <Application>Microsoft Office PowerPoint</Application>
  <PresentationFormat>Widescreen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Calibri</vt:lpstr>
      <vt:lpstr>Super Mario 256</vt:lpstr>
      <vt:lpstr>Arial</vt:lpstr>
      <vt:lpstr>Calibri Light</vt:lpstr>
      <vt:lpstr>Inter SemiBold</vt:lpstr>
      <vt:lpstr>Inter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Pietro Victorino</cp:lastModifiedBy>
  <cp:revision>257</cp:revision>
  <dcterms:created xsi:type="dcterms:W3CDTF">2021-11-17T09:33:18Z</dcterms:created>
  <dcterms:modified xsi:type="dcterms:W3CDTF">2024-11-24T22:11:54Z</dcterms:modified>
</cp:coreProperties>
</file>